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3" r:id="rId3"/>
    <p:sldId id="286" r:id="rId4"/>
    <p:sldId id="287" r:id="rId5"/>
    <p:sldId id="294" r:id="rId6"/>
    <p:sldId id="299" r:id="rId7"/>
    <p:sldId id="285" r:id="rId8"/>
    <p:sldId id="288" r:id="rId9"/>
    <p:sldId id="289" r:id="rId10"/>
    <p:sldId id="290" r:id="rId11"/>
    <p:sldId id="291" r:id="rId12"/>
    <p:sldId id="292" r:id="rId13"/>
    <p:sldId id="293" r:id="rId14"/>
    <p:sldId id="297" r:id="rId15"/>
    <p:sldId id="298" r:id="rId16"/>
    <p:sldId id="295" r:id="rId17"/>
    <p:sldId id="296" r:id="rId18"/>
    <p:sldId id="284" r:id="rId19"/>
    <p:sldId id="281" r:id="rId2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006C"/>
    <a:srgbClr val="82D5FE"/>
    <a:srgbClr val="561B64"/>
    <a:srgbClr val="333333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6"/>
    <p:restoredTop sz="81818" autoAdjust="0"/>
  </p:normalViewPr>
  <p:slideViewPr>
    <p:cSldViewPr snapToGrid="0">
      <p:cViewPr varScale="1">
        <p:scale>
          <a:sx n="102" d="100"/>
          <a:sy n="102" d="100"/>
        </p:scale>
        <p:origin x="3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14/01/2020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14/01/2020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14/01/2020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14/01/2020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14/01/2020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63F998-C83B-8547-A6E3-3525FF375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5823"/>
            <a:ext cx="12192000" cy="5608877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14/01/2020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94460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102456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Durable Functions: Detrás de la magia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8501A-F1EB-4A1D-8290-1FAFCC58B384}"/>
              </a:ext>
            </a:extLst>
          </p:cNvPr>
          <p:cNvSpPr/>
          <p:nvPr/>
        </p:nvSpPr>
        <p:spPr>
          <a:xfrm>
            <a:off x="5736566" y="5400137"/>
            <a:ext cx="6455434" cy="14578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3E191F-077E-40DF-93A0-9267D6423616}"/>
              </a:ext>
            </a:extLst>
          </p:cNvPr>
          <p:cNvGrpSpPr/>
          <p:nvPr/>
        </p:nvGrpSpPr>
        <p:grpSpPr>
          <a:xfrm>
            <a:off x="7554731" y="5734731"/>
            <a:ext cx="6891637" cy="945593"/>
            <a:chOff x="990032" y="4826199"/>
            <a:chExt cx="6891637" cy="945593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19FD81FE-A8E1-43A4-A479-1D4D8D2DFA9B}"/>
                </a:ext>
              </a:extLst>
            </p:cNvPr>
            <p:cNvSpPr txBox="1"/>
            <p:nvPr/>
          </p:nvSpPr>
          <p:spPr>
            <a:xfrm>
              <a:off x="990034" y="4826199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Luis Mañez</a:t>
              </a:r>
            </a:p>
          </p:txBody>
        </p:sp>
        <p:sp>
          <p:nvSpPr>
            <p:cNvPr id="14" name="CuadroTexto 7">
              <a:extLst>
                <a:ext uri="{FF2B5EF4-FFF2-40B4-BE49-F238E27FC236}">
                  <a16:creationId xmlns:a16="http://schemas.microsoft.com/office/drawing/2014/main" id="{15F2F2B1-9EF5-44EB-8570-4D0E7F2A69F9}"/>
                </a:ext>
              </a:extLst>
            </p:cNvPr>
            <p:cNvSpPr txBox="1"/>
            <p:nvPr/>
          </p:nvSpPr>
          <p:spPr>
            <a:xfrm>
              <a:off x="990032" y="5164753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Cloud </a:t>
              </a:r>
              <a:r>
                <a:rPr lang="es-ES" sz="1400" i="1" dirty="0" err="1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Solutions</a:t>
              </a: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Architect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CuadroTexto 10">
              <a:extLst>
                <a:ext uri="{FF2B5EF4-FFF2-40B4-BE49-F238E27FC236}">
                  <a16:creationId xmlns:a16="http://schemas.microsoft.com/office/drawing/2014/main" id="{67071479-0AAC-40EB-8C34-A5E7EFAF1620}"/>
                </a:ext>
              </a:extLst>
            </p:cNvPr>
            <p:cNvSpPr txBox="1"/>
            <p:nvPr/>
          </p:nvSpPr>
          <p:spPr>
            <a:xfrm>
              <a:off x="990032" y="5464015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@luismanez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7FFDDC-665D-4EBC-9208-D7D769AF2871}"/>
              </a:ext>
            </a:extLst>
          </p:cNvPr>
          <p:cNvGrpSpPr/>
          <p:nvPr/>
        </p:nvGrpSpPr>
        <p:grpSpPr>
          <a:xfrm>
            <a:off x="2407641" y="5770741"/>
            <a:ext cx="6891637" cy="945593"/>
            <a:chOff x="837632" y="3655885"/>
            <a:chExt cx="6891637" cy="945593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3D0B16-54D2-4B04-B9E5-587A4B429FB0}"/>
                </a:ext>
              </a:extLst>
            </p:cNvPr>
            <p:cNvSpPr txBox="1"/>
            <p:nvPr/>
          </p:nvSpPr>
          <p:spPr>
            <a:xfrm>
              <a:off x="837634" y="3655885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Juan Carlos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Martinez</a:t>
              </a:r>
              <a:endPara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F707A79-631D-4BCB-9292-933CCC3620A0}"/>
                </a:ext>
              </a:extLst>
            </p:cNvPr>
            <p:cNvSpPr txBox="1"/>
            <p:nvPr/>
          </p:nvSpPr>
          <p:spPr>
            <a:xfrm>
              <a:off x="837632" y="3994439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Technical architect “Mr. Connect”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7F6AFB6-20C3-4BCF-B654-8D2757EE233F}"/>
                </a:ext>
              </a:extLst>
            </p:cNvPr>
            <p:cNvSpPr txBox="1"/>
            <p:nvPr/>
          </p:nvSpPr>
          <p:spPr>
            <a:xfrm>
              <a:off x="837632" y="4293701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@jcmartinezg23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Async HTTP APIs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FF7AA40-F83C-41EC-93E2-6969878B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2152384"/>
            <a:ext cx="5431536" cy="408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9EABF-53FE-4EA8-A986-582EEF65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912790"/>
            <a:ext cx="5431536" cy="25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9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7FEF7-B8A3-4CF9-9252-7AB82FAE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313545"/>
            <a:ext cx="5431536" cy="376133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A2E3A4D-FB20-4D3F-8768-F3F6CBEF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369636"/>
            <a:ext cx="5431536" cy="3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7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Human interaction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F6141-5517-4673-BDC1-93A4EAB6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157202"/>
            <a:ext cx="5431536" cy="320460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5E50EEC-AE90-468A-928D-FA1FDDE8E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182753"/>
            <a:ext cx="5431536" cy="22812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6EFD59A-1F74-4D36-A005-A1D1D557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84" y="5474142"/>
            <a:ext cx="5485810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curl -d "true" http://localhost:7071/runtime/webhooks/durabletask/instances/{instanceId}/raiseEvent/ApprovalEvent -H "Content-Type: application/json"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EC9EA-3F3C-4BE4-85EE-3243D1BD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206" y="5361808"/>
            <a:ext cx="5288921" cy="14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6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Aggregator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60E43-8368-48B2-B0D8-928B31A5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644838"/>
            <a:ext cx="5524596" cy="277610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431ECA-65CF-4461-A8CA-DEE29F288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67" y="1978724"/>
            <a:ext cx="3703320" cy="166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78B9E-B7DE-4C38-BB7B-FF6AC1575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35" y="3644837"/>
            <a:ext cx="4693278" cy="16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59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Orchestrator function code constraints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622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752D26-0424-41B9-9F92-B889C73F06F6}"/>
              </a:ext>
            </a:extLst>
          </p:cNvPr>
          <p:cNvSpPr/>
          <p:nvPr/>
        </p:nvSpPr>
        <p:spPr>
          <a:xfrm>
            <a:off x="1" y="634355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https://docs.microsoft.com/en-us/azure/azure-functions/durable/durable-functions-code-constraints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C0C1-9F77-4B3F-922B-12A5D419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" y="1090905"/>
            <a:ext cx="5847624" cy="3875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BFD83-5084-4CED-8166-BF1D62D3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2" y="1319141"/>
            <a:ext cx="5996158" cy="39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That´s cool… Can you show me some code?</a:t>
            </a:r>
          </a:p>
        </p:txBody>
      </p:sp>
    </p:spTree>
    <p:extLst>
      <p:ext uri="{BB962C8B-B14F-4D97-AF65-F5344CB8AC3E}">
        <p14:creationId xmlns:p14="http://schemas.microsoft.com/office/powerpoint/2010/main" val="2483295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25B3F1-8484-439C-8EF3-FD4A3DDC2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close up of food&#10;&#10;Description automatically generated">
            <a:extLst>
              <a:ext uri="{FF2B5EF4-FFF2-40B4-BE49-F238E27FC236}">
                <a16:creationId xmlns:a16="http://schemas.microsoft.com/office/drawing/2014/main" id="{EAE140E7-C25E-4C24-A963-9DE872B0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r="4770" b="1"/>
          <a:stretch/>
        </p:blipFill>
        <p:spPr>
          <a:xfrm>
            <a:off x="-18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981E3D-0876-46C5-845F-8D4FD1E43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651" y="1731772"/>
            <a:ext cx="4700016" cy="323697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AFD72-1CAE-43AF-B644-28ABBDFCD148}"/>
              </a:ext>
            </a:extLst>
          </p:cNvPr>
          <p:cNvSpPr txBox="1"/>
          <p:nvPr/>
        </p:nvSpPr>
        <p:spPr>
          <a:xfrm>
            <a:off x="1054099" y="2813730"/>
            <a:ext cx="4232272" cy="1948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Instanyam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Making #</a:t>
            </a:r>
            <a:r>
              <a:rPr lang="en-US" sz="1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foodielovers</a:t>
            </a: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since 2020</a:t>
            </a:r>
            <a:endParaRPr lang="en-US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45433A-33DE-4EF8-8C06-6B9A39DF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r="3246" b="1"/>
          <a:stretch/>
        </p:blipFill>
        <p:spPr>
          <a:xfrm>
            <a:off x="5790371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865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0E9D5EDF-AA5E-4A3C-95F5-2E863E16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8" r="9091" b="1994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1EC25-FE3D-4E67-A2D0-1CF5F69E4AE4}"/>
              </a:ext>
            </a:extLst>
          </p:cNvPr>
          <p:cNvSpPr txBox="1"/>
          <p:nvPr/>
        </p:nvSpPr>
        <p:spPr>
          <a:xfrm>
            <a:off x="804672" y="2600324"/>
            <a:ext cx="5058370" cy="3320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What are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“Azure Durable Functions”?</a:t>
            </a:r>
          </a:p>
        </p:txBody>
      </p:sp>
    </p:spTree>
    <p:extLst>
      <p:ext uri="{BB962C8B-B14F-4D97-AF65-F5344CB8AC3E}">
        <p14:creationId xmlns:p14="http://schemas.microsoft.com/office/powerpoint/2010/main" val="380575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A1BDDF5-953E-41F6-ACBA-0F35D1BA9F6D}"/>
              </a:ext>
            </a:extLst>
          </p:cNvPr>
          <p:cNvGrpSpPr/>
          <p:nvPr/>
        </p:nvGrpSpPr>
        <p:grpSpPr>
          <a:xfrm>
            <a:off x="740072" y="1379102"/>
            <a:ext cx="2547520" cy="3109651"/>
            <a:chOff x="1025578" y="2136099"/>
            <a:chExt cx="2547520" cy="3109651"/>
          </a:xfrm>
        </p:grpSpPr>
        <p:pic>
          <p:nvPicPr>
            <p:cNvPr id="7" name="Picture 6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A174E6A2-7DF6-491D-817E-EE961953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78" y="2698230"/>
              <a:ext cx="2547520" cy="25475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4B43A-1198-46B6-B202-30D11C931FDC}"/>
                </a:ext>
              </a:extLst>
            </p:cNvPr>
            <p:cNvSpPr txBox="1"/>
            <p:nvPr/>
          </p:nvSpPr>
          <p:spPr>
            <a:xfrm>
              <a:off x="1025578" y="2136099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workflow in code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2C2C0-F618-4BCD-AE54-1F0BD83C559C}"/>
              </a:ext>
            </a:extLst>
          </p:cNvPr>
          <p:cNvGrpSpPr/>
          <p:nvPr/>
        </p:nvGrpSpPr>
        <p:grpSpPr>
          <a:xfrm>
            <a:off x="4822239" y="1119308"/>
            <a:ext cx="2547521" cy="3466880"/>
            <a:chOff x="4015173" y="1778870"/>
            <a:chExt cx="2547521" cy="34668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27C25-E996-4FED-8899-1879BD980030}"/>
                </a:ext>
              </a:extLst>
            </p:cNvPr>
            <p:cNvSpPr/>
            <p:nvPr/>
          </p:nvSpPr>
          <p:spPr>
            <a:xfrm>
              <a:off x="4015173" y="1778870"/>
              <a:ext cx="25475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stateful functions in </a:t>
              </a:r>
            </a:p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serverless environment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F33C2E-A101-4F58-867F-7B080647606D}"/>
                </a:ext>
              </a:extLst>
            </p:cNvPr>
            <p:cNvGrpSpPr/>
            <p:nvPr/>
          </p:nvGrpSpPr>
          <p:grpSpPr>
            <a:xfrm>
              <a:off x="4015174" y="2698230"/>
              <a:ext cx="2547520" cy="2547520"/>
              <a:chOff x="3700384" y="2698230"/>
              <a:chExt cx="2547520" cy="2547520"/>
            </a:xfrm>
          </p:grpSpPr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3FCF5C1-9C55-41F1-8FAE-EE3075557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84" y="2698230"/>
                <a:ext cx="2547520" cy="254752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812945C-F2D5-47DE-8AD8-7056A248DBFF}"/>
                  </a:ext>
                </a:extLst>
              </p:cNvPr>
              <p:cNvGrpSpPr/>
              <p:nvPr/>
            </p:nvGrpSpPr>
            <p:grpSpPr>
              <a:xfrm>
                <a:off x="3786173" y="4024859"/>
                <a:ext cx="1041816" cy="784485"/>
                <a:chOff x="3994879" y="382249"/>
                <a:chExt cx="1041816" cy="78448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5A3BB813-5F50-4851-B0BE-526B21892FFC}"/>
                    </a:ext>
                  </a:extLst>
                </p:cNvPr>
                <p:cNvSpPr/>
                <p:nvPr/>
              </p:nvSpPr>
              <p:spPr>
                <a:xfrm>
                  <a:off x="3994879" y="382249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15B2D555-ED44-40B2-8897-C65C049D8A22}"/>
                    </a:ext>
                  </a:extLst>
                </p:cNvPr>
                <p:cNvSpPr/>
                <p:nvPr/>
              </p:nvSpPr>
              <p:spPr>
                <a:xfrm>
                  <a:off x="4002374" y="654570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644384CB-5CC3-492A-8AFA-FA5D85C53BDA}"/>
                    </a:ext>
                  </a:extLst>
                </p:cNvPr>
                <p:cNvSpPr/>
                <p:nvPr/>
              </p:nvSpPr>
              <p:spPr>
                <a:xfrm>
                  <a:off x="4009869" y="926891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63B12-8D3A-42A7-84DF-5130CF8291CB}"/>
              </a:ext>
            </a:extLst>
          </p:cNvPr>
          <p:cNvGrpSpPr/>
          <p:nvPr/>
        </p:nvGrpSpPr>
        <p:grpSpPr>
          <a:xfrm>
            <a:off x="8904408" y="1358865"/>
            <a:ext cx="2547520" cy="3129888"/>
            <a:chOff x="7685360" y="2061149"/>
            <a:chExt cx="2547520" cy="3129888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28C2FAB-3EE8-43AA-B3CD-3038874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073" y="2752942"/>
              <a:ext cx="2438095" cy="24380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D841CD-2CE4-4A2A-8A1D-449CB8467866}"/>
                </a:ext>
              </a:extLst>
            </p:cNvPr>
            <p:cNvSpPr txBox="1"/>
            <p:nvPr/>
          </p:nvSpPr>
          <p:spPr>
            <a:xfrm>
              <a:off x="7685360" y="2061149"/>
              <a:ext cx="2547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azure functions extension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90196-AD7B-41D9-AA67-FE47BAC8AD71}"/>
              </a:ext>
            </a:extLst>
          </p:cNvPr>
          <p:cNvGrpSpPr/>
          <p:nvPr/>
        </p:nvGrpSpPr>
        <p:grpSpPr>
          <a:xfrm>
            <a:off x="4799787" y="5254063"/>
            <a:ext cx="2592423" cy="1230302"/>
            <a:chOff x="2716577" y="5214826"/>
            <a:chExt cx="2592423" cy="123030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7DC9558-FF4E-42E2-87C1-A0C29CC7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6577" y="5676491"/>
              <a:ext cx="768637" cy="76863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74C767-E829-48F6-BBEF-F3F1A25C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0501" y="5676491"/>
              <a:ext cx="768637" cy="768637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1CA5778-ABE5-4B44-947C-B1FF9DA25111}"/>
                </a:ext>
              </a:extLst>
            </p:cNvPr>
            <p:cNvSpPr/>
            <p:nvPr/>
          </p:nvSpPr>
          <p:spPr>
            <a:xfrm>
              <a:off x="4540363" y="5676491"/>
              <a:ext cx="768637" cy="768637"/>
            </a:xfrm>
            <a:prstGeom prst="roundRect">
              <a:avLst>
                <a:gd name="adj" fmla="val 99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000" b="1" dirty="0"/>
                <a:t>F#</a:t>
              </a:r>
              <a:endParaRPr lang="en-US" sz="40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01DEBA-8C10-44E6-BC2A-BA93C68370A4}"/>
                </a:ext>
              </a:extLst>
            </p:cNvPr>
            <p:cNvSpPr txBox="1"/>
            <p:nvPr/>
          </p:nvSpPr>
          <p:spPr>
            <a:xfrm>
              <a:off x="2761480" y="5214826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languages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04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81511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071FD0-128A-488B-A86E-806369F78471}"/>
              </a:ext>
            </a:extLst>
          </p:cNvPr>
          <p:cNvSpPr txBox="1"/>
          <p:nvPr/>
        </p:nvSpPr>
        <p:spPr>
          <a:xfrm>
            <a:off x="644577" y="704538"/>
            <a:ext cx="106430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</a:rPr>
              <a:t>To</a:t>
            </a:r>
            <a:r>
              <a:rPr lang="es-ES" dirty="0">
                <a:solidFill>
                  <a:srgbClr val="FF0000"/>
                </a:solidFill>
              </a:rPr>
              <a:t> complete by Juan Carlos.</a:t>
            </a:r>
          </a:p>
          <a:p>
            <a:endParaRPr lang="es-ES" dirty="0">
              <a:solidFill>
                <a:srgbClr val="FF0000"/>
              </a:solidFill>
            </a:endParaRPr>
          </a:p>
          <a:p>
            <a:r>
              <a:rPr lang="es-ES" dirty="0">
                <a:solidFill>
                  <a:srgbClr val="FF0000"/>
                </a:solidFill>
              </a:rPr>
              <a:t>This </a:t>
            </a:r>
            <a:r>
              <a:rPr lang="es-ES" dirty="0" err="1">
                <a:solidFill>
                  <a:srgbClr val="FF0000"/>
                </a:solidFill>
              </a:rPr>
              <a:t>article</a:t>
            </a:r>
            <a:r>
              <a:rPr lang="es-ES" dirty="0">
                <a:solidFill>
                  <a:srgbClr val="FF0000"/>
                </a:solidFill>
              </a:rPr>
              <a:t> and </a:t>
            </a:r>
            <a:r>
              <a:rPr lang="es-ES" dirty="0" err="1">
                <a:solidFill>
                  <a:srgbClr val="FF0000"/>
                </a:solidFill>
              </a:rPr>
              <a:t>images</a:t>
            </a:r>
            <a:r>
              <a:rPr lang="es-ES" dirty="0">
                <a:solidFill>
                  <a:srgbClr val="FF0000"/>
                </a:solidFill>
              </a:rPr>
              <a:t> are quite </a:t>
            </a:r>
            <a:r>
              <a:rPr lang="es-ES" dirty="0" err="1">
                <a:solidFill>
                  <a:srgbClr val="FF0000"/>
                </a:solidFill>
              </a:rPr>
              <a:t>explanatory</a:t>
            </a:r>
            <a:r>
              <a:rPr lang="es-ES" dirty="0">
                <a:solidFill>
                  <a:srgbClr val="FF0000"/>
                </a:solidFill>
              </a:rPr>
              <a:t>… https://docs.microsoft.com/en-us/previous-versions/msp-n-p/jj591559(v=pandp.10)?redirectedfrom=MSDN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01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Durable Functions</a:t>
            </a:r>
            <a:b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Patterns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Function chaining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F3B1-F0DD-4FF6-8943-520E2F26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714121"/>
            <a:ext cx="5431536" cy="2960187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2D48A3-E8B6-49D6-9B10-32E08253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3707152"/>
            <a:ext cx="5431536" cy="9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Fan out/fan in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6491-B489-42D4-89E3-355DF1B6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578333"/>
            <a:ext cx="5431536" cy="323176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75937D-5E6C-40B9-B3E9-4642FB7F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844896"/>
            <a:ext cx="5431536" cy="26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5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215</Words>
  <Application>Microsoft Office PowerPoint</Application>
  <PresentationFormat>Widescreen</PresentationFormat>
  <Paragraphs>48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Arial Unicode MS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PowerPoint Presentation</vt:lpstr>
      <vt:lpstr>PowerPoint Presentation</vt:lpstr>
      <vt:lpstr>Event Sourcing</vt:lpstr>
      <vt:lpstr>PowerPoint Presentation</vt:lpstr>
      <vt:lpstr>Durable Functions Application Patterns</vt:lpstr>
      <vt:lpstr>Function chaining</vt:lpstr>
      <vt:lpstr>Fan out/fan in </vt:lpstr>
      <vt:lpstr>Async HTTP APIs</vt:lpstr>
      <vt:lpstr>Monitor</vt:lpstr>
      <vt:lpstr>Human interaction</vt:lpstr>
      <vt:lpstr>Aggregator </vt:lpstr>
      <vt:lpstr>Orchestrator function code constraints</vt:lpstr>
      <vt:lpstr>PowerPoint Presentation</vt:lpstr>
      <vt:lpstr>That´s cool… Can you show me some code?</vt:lpstr>
      <vt:lpstr>PowerPoint Presentation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Mañez</dc:creator>
  <cp:lastModifiedBy>Luis Mañez</cp:lastModifiedBy>
  <cp:revision>7</cp:revision>
  <dcterms:created xsi:type="dcterms:W3CDTF">2020-01-14T12:03:28Z</dcterms:created>
  <dcterms:modified xsi:type="dcterms:W3CDTF">2020-01-14T12:31:43Z</dcterms:modified>
</cp:coreProperties>
</file>